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60" r:id="rId3"/>
    <p:sldId id="269" r:id="rId4"/>
    <p:sldId id="265" r:id="rId5"/>
    <p:sldId id="267" r:id="rId6"/>
    <p:sldId id="266" r:id="rId7"/>
    <p:sldId id="271" r:id="rId8"/>
    <p:sldId id="258" r:id="rId9"/>
    <p:sldId id="261" r:id="rId10"/>
    <p:sldId id="264" r:id="rId11"/>
    <p:sldId id="270" r:id="rId12"/>
    <p:sldId id="263" r:id="rId13"/>
    <p:sldId id="268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944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58F42-1A77-4448-AB00-D7FAE3D90E86}" type="datetimeFigureOut">
              <a:rPr lang="de-DE" smtClean="0"/>
              <a:pPr/>
              <a:t>18.10.2011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2D94C-12A3-402B-82F7-36267FB0E7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5033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2D94C-12A3-402B-82F7-36267FB0E76B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C07EE0-6492-45DF-9131-624EB37B0814}" type="datetimeFigureOut">
              <a:rPr lang="de-DE" smtClean="0"/>
              <a:pPr/>
              <a:t>18.10.2011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D8D4CA-606A-4827-A882-D4F740F7B72C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2" name="Rechteck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hteck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hteck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hteck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hteck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56" name="Rechteck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hteck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hteck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hteck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C07EE0-6492-45DF-9131-624EB37B0814}" type="datetimeFigureOut">
              <a:rPr lang="de-DE" smtClean="0"/>
              <a:pPr/>
              <a:t>18.10.2011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D8D4CA-606A-4827-A882-D4F740F7B72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C07EE0-6492-45DF-9131-624EB37B0814}" type="datetimeFigureOut">
              <a:rPr lang="de-DE" smtClean="0"/>
              <a:pPr/>
              <a:t>18.10.2011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D8D4CA-606A-4827-A882-D4F740F7B72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C07EE0-6492-45DF-9131-624EB37B0814}" type="datetimeFigureOut">
              <a:rPr lang="de-DE" smtClean="0"/>
              <a:pPr/>
              <a:t>18.10.2011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D8D4CA-606A-4827-A882-D4F740F7B72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ihand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ihand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ihand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ihand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ihand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ihand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ihand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ihand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ihand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ihand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ihand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ihand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ihand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ihand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C07EE0-6492-45DF-9131-624EB37B0814}" type="datetimeFigureOut">
              <a:rPr lang="de-DE" smtClean="0"/>
              <a:pPr/>
              <a:t>18.10.2011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D8D4CA-606A-4827-A882-D4F740F7B72C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hteck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hteck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hteck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hteck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C07EE0-6492-45DF-9131-624EB37B0814}" type="datetimeFigureOut">
              <a:rPr lang="de-DE" smtClean="0"/>
              <a:pPr/>
              <a:t>18.10.2011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D8D4CA-606A-4827-A882-D4F740F7B72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C07EE0-6492-45DF-9131-624EB37B0814}" type="datetimeFigureOut">
              <a:rPr lang="de-DE" smtClean="0"/>
              <a:pPr/>
              <a:t>18.10.2011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D8D4CA-606A-4827-A882-D4F740F7B72C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hteck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hteck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hteck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hteck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hteck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hteck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hteck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hteck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C07EE0-6492-45DF-9131-624EB37B0814}" type="datetimeFigureOut">
              <a:rPr lang="de-DE" smtClean="0"/>
              <a:pPr/>
              <a:t>18.10.2011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D8D4CA-606A-4827-A882-D4F740F7B72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C07EE0-6492-45DF-9131-624EB37B0814}" type="datetimeFigureOut">
              <a:rPr lang="de-DE" smtClean="0"/>
              <a:pPr/>
              <a:t>18.10.2011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D8D4CA-606A-4827-A882-D4F740F7B72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C07EE0-6492-45DF-9131-624EB37B0814}" type="datetimeFigureOut">
              <a:rPr lang="de-DE" smtClean="0"/>
              <a:pPr/>
              <a:t>18.10.2011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D8D4CA-606A-4827-A882-D4F740F7B72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Gerade Verbindung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pieren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Gerade Verbindung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de-DE" smtClean="0"/>
              <a:t>Bild durch Klicken auf Symbol hinzufügen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grpSp>
        <p:nvGrpSpPr>
          <p:cNvPr id="14" name="Gruppieren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Gerade Verbindung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ieren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Gerade Verbindung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9CC07EE0-6492-45DF-9131-624EB37B0814}" type="datetimeFigureOut">
              <a:rPr lang="de-DE" smtClean="0"/>
              <a:pPr/>
              <a:t>18.10.2011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21D8D4CA-606A-4827-A882-D4F740F7B72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hteck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hteck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hteck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hteck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hteck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CC07EE0-6492-45DF-9131-624EB37B0814}" type="datetimeFigureOut">
              <a:rPr lang="de-DE" smtClean="0"/>
              <a:pPr/>
              <a:t>18.10.2011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21D8D4CA-606A-4827-A882-D4F740F7B72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2.png"/><Relationship Id="rId7" Type="http://schemas.openxmlformats.org/officeDocument/2006/relationships/slide" Target="slide13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10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slide" Target="slide13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4.xml"/><Relationship Id="rId7" Type="http://schemas.openxmlformats.org/officeDocument/2006/relationships/slide" Target="slide6.xml"/><Relationship Id="rId12" Type="http://schemas.openxmlformats.org/officeDocument/2006/relationships/slide" Target="slide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slide" Target="slide11.xml"/><Relationship Id="rId5" Type="http://schemas.openxmlformats.org/officeDocument/2006/relationships/slide" Target="slide8.xml"/><Relationship Id="rId10" Type="http://schemas.openxmlformats.org/officeDocument/2006/relationships/slide" Target="slide10.xml"/><Relationship Id="rId4" Type="http://schemas.openxmlformats.org/officeDocument/2006/relationships/slide" Target="slide12.xml"/><Relationship Id="rId9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slide" Target="slide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image" Target="../media/image13.png"/><Relationship Id="rId9" Type="http://schemas.openxmlformats.org/officeDocument/2006/relationships/slide" Target="slide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10" Type="http://schemas.openxmlformats.org/officeDocument/2006/relationships/image" Target="../media/image10.png"/><Relationship Id="rId4" Type="http://schemas.openxmlformats.org/officeDocument/2006/relationships/image" Target="../media/image26.png"/><Relationship Id="rId9" Type="http://schemas.openxmlformats.org/officeDocument/2006/relationships/slide" Target="slide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3.png"/><Relationship Id="rId4" Type="http://schemas.openxmlformats.org/officeDocument/2006/relationships/slide" Target="slide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13.xml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285728"/>
            <a:ext cx="9144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Powerpoint</a:t>
            </a:r>
            <a:endParaRPr lang="de-DE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43438" y="6457914"/>
            <a:ext cx="4500594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de-DE" sz="2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nstantia" pitchFamily="18" charset="0"/>
              </a:rPr>
              <a:t>Made by iBasicTutorials</a:t>
            </a:r>
            <a:endParaRPr lang="de-DE" sz="2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onstantia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1857364"/>
            <a:ext cx="221457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4285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Folienübergänge</a:t>
            </a:r>
            <a:endParaRPr lang="de-DE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79108"/>
            <a:ext cx="2751447" cy="1507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929066"/>
            <a:ext cx="8062664" cy="90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feld 6"/>
          <p:cNvSpPr txBox="1"/>
          <p:nvPr/>
        </p:nvSpPr>
        <p:spPr>
          <a:xfrm>
            <a:off x="3571868" y="1714488"/>
            <a:ext cx="5072098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342900" indent="-342900"/>
            <a:r>
              <a:rPr lang="de-DE" sz="2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tantia" pitchFamily="18" charset="0"/>
              </a:rPr>
              <a:t>Folie auswählen</a:t>
            </a:r>
          </a:p>
          <a:p>
            <a:pPr marL="342900" indent="-342900">
              <a:buFont typeface="Wingdings" pitchFamily="2" charset="2"/>
              <a:buChar char="Ø"/>
            </a:pPr>
            <a:endParaRPr lang="de-DE" sz="2400" dirty="0" smtClean="0">
              <a:solidFill>
                <a:schemeClr val="bg2">
                  <a:lumMod val="60000"/>
                  <a:lumOff val="40000"/>
                </a:schemeClr>
              </a:solidFill>
              <a:latin typeface="Constantia" pitchFamily="18" charset="0"/>
            </a:endParaRPr>
          </a:p>
          <a:p>
            <a:r>
              <a:rPr lang="de-DE" sz="2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tantia" pitchFamily="18" charset="0"/>
              </a:rPr>
              <a:t>Unter „Animationen“ gewünschter Übergang anklicken </a:t>
            </a:r>
            <a:endParaRPr lang="de-DE" sz="2400" dirty="0">
              <a:solidFill>
                <a:schemeClr val="bg2">
                  <a:lumMod val="60000"/>
                  <a:lumOff val="4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8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520" y="0"/>
            <a:ext cx="57148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42852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Benutzerdefinierte Animationen</a:t>
            </a:r>
            <a:endParaRPr lang="de-DE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899592" y="2158888"/>
            <a:ext cx="445822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tantia" pitchFamily="18" charset="0"/>
              </a:rPr>
              <a:t>Unter „Animationen“  „Benutzerdefinierte Animationen“ auswählen</a:t>
            </a:r>
            <a:endParaRPr lang="de-DE" dirty="0">
              <a:solidFill>
                <a:schemeClr val="bg2">
                  <a:lumMod val="60000"/>
                  <a:lumOff val="40000"/>
                </a:schemeClr>
              </a:solidFill>
              <a:latin typeface="Constantia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785786" y="3786190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342900" indent="-342900"/>
            <a:r>
              <a:rPr lang="de-DE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tantia" pitchFamily="18" charset="0"/>
              </a:rPr>
              <a:t>2.	Gewünschtes Objekt auswählen und dazu gehörige Animation auswählen</a:t>
            </a:r>
            <a:endParaRPr lang="de-DE" dirty="0">
              <a:solidFill>
                <a:schemeClr val="bg2">
                  <a:lumMod val="60000"/>
                  <a:lumOff val="40000"/>
                </a:schemeClr>
              </a:solidFill>
              <a:latin typeface="Constantia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85786" y="5572140"/>
            <a:ext cx="328614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342900" indent="-342900"/>
            <a:r>
              <a:rPr lang="de-DE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tantia" pitchFamily="18" charset="0"/>
              </a:rPr>
              <a:t>3.	Animationsreihenfolge unter  „Animationsbereich“ bearbeiten</a:t>
            </a:r>
            <a:endParaRPr lang="de-DE" dirty="0">
              <a:solidFill>
                <a:schemeClr val="bg2">
                  <a:lumMod val="60000"/>
                  <a:lumOff val="4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096570"/>
            <a:ext cx="2847984" cy="11895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571876"/>
            <a:ext cx="2903481" cy="1621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5429264"/>
            <a:ext cx="1286156" cy="1281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5429264"/>
            <a:ext cx="1181781" cy="12864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6644" y="5429264"/>
            <a:ext cx="1181781" cy="1271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4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72520" y="0"/>
            <a:ext cx="57148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476349"/>
      </p:ext>
    </p:extLst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4285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Präsentation</a:t>
            </a:r>
            <a:endParaRPr lang="de-DE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928662" y="1428736"/>
            <a:ext cx="2660280" cy="424731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de-DE" b="1" u="sng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tantia" pitchFamily="18" charset="0"/>
              </a:rPr>
              <a:t>Präsentation starten:</a:t>
            </a:r>
          </a:p>
          <a:p>
            <a:endParaRPr lang="de-DE" b="1" u="sng" dirty="0" smtClean="0">
              <a:solidFill>
                <a:schemeClr val="bg2">
                  <a:lumMod val="60000"/>
                  <a:lumOff val="40000"/>
                </a:schemeClr>
              </a:solidFill>
              <a:latin typeface="Constantia" pitchFamily="18" charset="0"/>
            </a:endParaRPr>
          </a:p>
          <a:p>
            <a:endParaRPr lang="de-DE" b="1" u="sng" dirty="0" smtClean="0">
              <a:solidFill>
                <a:schemeClr val="bg2">
                  <a:lumMod val="60000"/>
                  <a:lumOff val="40000"/>
                </a:schemeClr>
              </a:solidFill>
              <a:latin typeface="Constantia" pitchFamily="18" charset="0"/>
            </a:endParaRPr>
          </a:p>
          <a:p>
            <a:endParaRPr lang="de-DE" b="1" u="sng" dirty="0" smtClean="0">
              <a:solidFill>
                <a:schemeClr val="bg2">
                  <a:lumMod val="60000"/>
                  <a:lumOff val="40000"/>
                </a:schemeClr>
              </a:solidFill>
              <a:latin typeface="Constantia" pitchFamily="18" charset="0"/>
            </a:endParaRPr>
          </a:p>
          <a:p>
            <a:endParaRPr lang="de-DE" b="1" u="sng" dirty="0" smtClean="0">
              <a:solidFill>
                <a:schemeClr val="bg2">
                  <a:lumMod val="60000"/>
                  <a:lumOff val="40000"/>
                </a:schemeClr>
              </a:solidFill>
              <a:latin typeface="Constantia" pitchFamily="18" charset="0"/>
            </a:endParaRPr>
          </a:p>
          <a:p>
            <a:endParaRPr lang="de-DE" b="1" u="sng" dirty="0" smtClean="0">
              <a:solidFill>
                <a:schemeClr val="bg2">
                  <a:lumMod val="60000"/>
                  <a:lumOff val="40000"/>
                </a:schemeClr>
              </a:solidFill>
              <a:latin typeface="Constantia" pitchFamily="18" charset="0"/>
            </a:endParaRPr>
          </a:p>
          <a:p>
            <a:r>
              <a:rPr lang="de-DE" b="1" u="sng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tantia" pitchFamily="18" charset="0"/>
              </a:rPr>
              <a:t>Präsentation leiten:</a:t>
            </a:r>
          </a:p>
          <a:p>
            <a:endParaRPr lang="de-DE" b="1" u="sng" dirty="0" smtClean="0">
              <a:solidFill>
                <a:schemeClr val="bg2">
                  <a:lumMod val="60000"/>
                  <a:lumOff val="40000"/>
                </a:schemeClr>
              </a:solidFill>
              <a:latin typeface="Constantia" pitchFamily="18" charset="0"/>
            </a:endParaRPr>
          </a:p>
          <a:p>
            <a:endParaRPr lang="de-DE" b="1" u="sng" dirty="0" smtClean="0">
              <a:solidFill>
                <a:schemeClr val="bg2">
                  <a:lumMod val="60000"/>
                  <a:lumOff val="40000"/>
                </a:schemeClr>
              </a:solidFill>
              <a:latin typeface="Constantia" pitchFamily="18" charset="0"/>
            </a:endParaRPr>
          </a:p>
          <a:p>
            <a:endParaRPr lang="de-DE" b="1" u="sng" dirty="0" smtClean="0">
              <a:solidFill>
                <a:schemeClr val="bg2">
                  <a:lumMod val="60000"/>
                  <a:lumOff val="40000"/>
                </a:schemeClr>
              </a:solidFill>
              <a:latin typeface="Constantia" pitchFamily="18" charset="0"/>
            </a:endParaRPr>
          </a:p>
          <a:p>
            <a:endParaRPr lang="de-DE" b="1" u="sng" dirty="0" smtClean="0">
              <a:solidFill>
                <a:schemeClr val="bg2">
                  <a:lumMod val="60000"/>
                  <a:lumOff val="40000"/>
                </a:schemeClr>
              </a:solidFill>
              <a:latin typeface="Constantia" pitchFamily="18" charset="0"/>
            </a:endParaRPr>
          </a:p>
          <a:p>
            <a:endParaRPr lang="de-DE" b="1" u="sng" dirty="0" smtClean="0">
              <a:solidFill>
                <a:schemeClr val="bg2">
                  <a:lumMod val="60000"/>
                  <a:lumOff val="40000"/>
                </a:schemeClr>
              </a:solidFill>
              <a:latin typeface="Constantia" pitchFamily="18" charset="0"/>
            </a:endParaRPr>
          </a:p>
          <a:p>
            <a:endParaRPr lang="de-DE" b="1" u="sng" dirty="0" smtClean="0">
              <a:solidFill>
                <a:schemeClr val="bg2">
                  <a:lumMod val="60000"/>
                  <a:lumOff val="40000"/>
                </a:schemeClr>
              </a:solidFill>
              <a:latin typeface="Constantia" pitchFamily="18" charset="0"/>
            </a:endParaRPr>
          </a:p>
          <a:p>
            <a:endParaRPr lang="de-DE" b="1" u="sng" dirty="0" smtClean="0">
              <a:solidFill>
                <a:schemeClr val="bg2">
                  <a:lumMod val="60000"/>
                  <a:lumOff val="40000"/>
                </a:schemeClr>
              </a:solidFill>
              <a:latin typeface="Constantia" pitchFamily="18" charset="0"/>
            </a:endParaRPr>
          </a:p>
          <a:p>
            <a:r>
              <a:rPr lang="de-DE" b="1" u="sng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tantia" pitchFamily="18" charset="0"/>
              </a:rPr>
              <a:t>Präsentation beenden: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3500438"/>
            <a:ext cx="419100" cy="83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929066"/>
            <a:ext cx="847725" cy="400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5786454"/>
            <a:ext cx="647700" cy="30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3429000"/>
            <a:ext cx="451687" cy="9715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67332" y="3357562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3372" y="4643446"/>
            <a:ext cx="2428892" cy="50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6578" y="3786190"/>
            <a:ext cx="619249" cy="1162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57752" y="5715016"/>
            <a:ext cx="485775" cy="457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57686" y="1234812"/>
            <a:ext cx="2643206" cy="622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11567" y="2126720"/>
            <a:ext cx="2589325" cy="802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4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572520" y="0"/>
            <a:ext cx="57148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29520" y="1643050"/>
            <a:ext cx="490537" cy="482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428604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Powerpoint</a:t>
            </a:r>
            <a:endParaRPr lang="de-DE" sz="54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857340"/>
            <a:ext cx="221457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>
            <a:hlinkClick r:id="rId3" action="ppaction://hlinksldjump"/>
          </p:cNvPr>
          <p:cNvSpPr/>
          <p:nvPr/>
        </p:nvSpPr>
        <p:spPr>
          <a:xfrm>
            <a:off x="0" y="2214554"/>
            <a:ext cx="914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Tastatur</a:t>
            </a:r>
            <a:endParaRPr lang="de-DE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hteck 5">
            <a:hlinkClick r:id="rId4" action="ppaction://hlinksldjump"/>
          </p:cNvPr>
          <p:cNvSpPr/>
          <p:nvPr/>
        </p:nvSpPr>
        <p:spPr>
          <a:xfrm>
            <a:off x="0" y="5681979"/>
            <a:ext cx="914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Präsentation</a:t>
            </a:r>
            <a:endParaRPr lang="de-DE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Rechteck 8">
            <a:hlinkClick r:id="rId5" action="ppaction://hlinksldjump"/>
          </p:cNvPr>
          <p:cNvSpPr/>
          <p:nvPr/>
        </p:nvSpPr>
        <p:spPr>
          <a:xfrm>
            <a:off x="0" y="3896053"/>
            <a:ext cx="914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Schrift</a:t>
            </a:r>
            <a:endParaRPr lang="de-DE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echteck 9">
            <a:hlinkClick r:id="rId6" action="ppaction://hlinksldjump"/>
          </p:cNvPr>
          <p:cNvSpPr/>
          <p:nvPr/>
        </p:nvSpPr>
        <p:spPr>
          <a:xfrm>
            <a:off x="0" y="4324681"/>
            <a:ext cx="914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Bilder</a:t>
            </a:r>
            <a:endParaRPr lang="de-DE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hteck 10">
            <a:hlinkClick r:id="rId7" action="ppaction://hlinksldjump"/>
          </p:cNvPr>
          <p:cNvSpPr/>
          <p:nvPr/>
        </p:nvSpPr>
        <p:spPr>
          <a:xfrm>
            <a:off x="0" y="3038797"/>
            <a:ext cx="914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Folien</a:t>
            </a:r>
            <a:endParaRPr lang="de-DE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806751"/>
            <a:ext cx="221457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eck 12">
            <a:hlinkClick r:id="rId8" action="ppaction://hlinksldjump"/>
          </p:cNvPr>
          <p:cNvSpPr/>
          <p:nvPr/>
        </p:nvSpPr>
        <p:spPr>
          <a:xfrm>
            <a:off x="0" y="1785926"/>
            <a:ext cx="914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Powerpoint öffnen</a:t>
            </a:r>
            <a:endParaRPr lang="de-DE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Rechteck 13">
            <a:hlinkClick r:id="rId9" action="ppaction://hlinksldjump"/>
          </p:cNvPr>
          <p:cNvSpPr/>
          <p:nvPr/>
        </p:nvSpPr>
        <p:spPr>
          <a:xfrm>
            <a:off x="0" y="2643182"/>
            <a:ext cx="914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Office Schaltfläche</a:t>
            </a:r>
            <a:endParaRPr lang="de-DE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Rechteck 14">
            <a:hlinkClick r:id="rId10" action="ppaction://hlinksldjump"/>
          </p:cNvPr>
          <p:cNvSpPr/>
          <p:nvPr/>
        </p:nvSpPr>
        <p:spPr>
          <a:xfrm>
            <a:off x="0" y="4753309"/>
            <a:ext cx="914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Folienübergänge</a:t>
            </a:r>
            <a:endParaRPr lang="de-DE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Rechteck 15">
            <a:hlinkClick r:id="rId11" action="ppaction://hlinksldjump"/>
          </p:cNvPr>
          <p:cNvSpPr/>
          <p:nvPr/>
        </p:nvSpPr>
        <p:spPr>
          <a:xfrm>
            <a:off x="0" y="5181937"/>
            <a:ext cx="914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Benutzerdefinierte Animationen</a:t>
            </a:r>
            <a:endParaRPr lang="de-DE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Rechteck 16">
            <a:hlinkClick r:id="rId12" action="ppaction://hlinksldjump"/>
          </p:cNvPr>
          <p:cNvSpPr/>
          <p:nvPr/>
        </p:nvSpPr>
        <p:spPr>
          <a:xfrm>
            <a:off x="0" y="3467401"/>
            <a:ext cx="914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Symbole &amp; Textfelder</a:t>
            </a:r>
            <a:endParaRPr lang="de-DE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PowerPoint:</a:t>
            </a:r>
            <a:endParaRPr lang="de-DE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de-DE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Die Versionen</a:t>
            </a:r>
            <a:endParaRPr lang="de-DE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2107397"/>
            <a:ext cx="2957388" cy="217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289331" y="4376330"/>
            <a:ext cx="18537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opperplate Gothic Light" pitchFamily="34" charset="0"/>
              </a:rPr>
              <a:t>Powerpoint 03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643182"/>
            <a:ext cx="4214842" cy="2634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eck 6"/>
          <p:cNvSpPr/>
          <p:nvPr/>
        </p:nvSpPr>
        <p:spPr>
          <a:xfrm>
            <a:off x="2610927" y="5286388"/>
            <a:ext cx="2318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Powerpoint 07</a:t>
            </a:r>
          </a:p>
        </p:txBody>
      </p:sp>
      <p:sp>
        <p:nvSpPr>
          <p:cNvPr id="8" name="Rechteck 7"/>
          <p:cNvSpPr/>
          <p:nvPr/>
        </p:nvSpPr>
        <p:spPr>
          <a:xfrm>
            <a:off x="5072066" y="6143644"/>
            <a:ext cx="2735044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50800" h="38100" prst="riblet"/>
              <a:contourClr>
                <a:srgbClr val="DDDDDD"/>
              </a:contourClr>
            </a:sp3d>
          </a:bodyPr>
          <a:lstStyle/>
          <a:p>
            <a:r>
              <a:rPr lang="de-DE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itchFamily="18" charset="0"/>
              </a:rPr>
              <a:t>Powerpoint 10</a:t>
            </a:r>
          </a:p>
        </p:txBody>
      </p:sp>
      <p:pic>
        <p:nvPicPr>
          <p:cNvPr id="2050" name="Bild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7"/>
          <a:stretch/>
        </p:blipFill>
        <p:spPr bwMode="auto">
          <a:xfrm>
            <a:off x="4929190" y="3284984"/>
            <a:ext cx="3811100" cy="293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320740"/>
            <a:ext cx="9144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Powerpoint öffnen</a:t>
            </a:r>
            <a:endParaRPr lang="de-DE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193894" y="1845222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de-DE" sz="20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Constantia" pitchFamily="18" charset="0"/>
              </a:rPr>
              <a:t>1. Startmenü öffnen</a:t>
            </a:r>
            <a:endParaRPr lang="de-DE" sz="2000" dirty="0">
              <a:solidFill>
                <a:schemeClr val="bg2">
                  <a:lumMod val="60000"/>
                  <a:lumOff val="40000"/>
                </a:schemeClr>
              </a:solidFill>
              <a:effectLst/>
              <a:latin typeface="Constantia" pitchFamily="18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160242" y="2857496"/>
            <a:ext cx="3643338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de-DE" sz="200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Constantia" pitchFamily="18" charset="0"/>
              </a:rPr>
              <a:t>2</a:t>
            </a:r>
            <a:r>
              <a:rPr lang="de-DE" sz="20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Constantia" pitchFamily="18" charset="0"/>
              </a:rPr>
              <a:t>. „Alle Programme“ anklicken</a:t>
            </a:r>
            <a:endParaRPr lang="de-DE" sz="2000" dirty="0">
              <a:solidFill>
                <a:schemeClr val="bg2">
                  <a:lumMod val="60000"/>
                  <a:lumOff val="40000"/>
                </a:schemeClr>
              </a:solidFill>
              <a:effectLst/>
              <a:latin typeface="Constantia" pitchFamily="18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142976" y="3845486"/>
            <a:ext cx="3231976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de-DE" sz="20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Constantia" pitchFamily="18" charset="0"/>
              </a:rPr>
              <a:t>3. „Microsoft Office“ öffnen</a:t>
            </a:r>
            <a:endParaRPr lang="de-DE" sz="2000" dirty="0">
              <a:solidFill>
                <a:schemeClr val="bg2">
                  <a:lumMod val="60000"/>
                  <a:lumOff val="40000"/>
                </a:schemeClr>
              </a:solidFill>
              <a:effectLst/>
              <a:latin typeface="Constantia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142976" y="4917056"/>
            <a:ext cx="3231976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de-DE" sz="20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Constantia" pitchFamily="18" charset="0"/>
              </a:rPr>
              <a:t>4. „Powerpoint“ anklicken</a:t>
            </a:r>
            <a:endParaRPr lang="de-DE" sz="2000" dirty="0">
              <a:solidFill>
                <a:schemeClr val="bg2">
                  <a:lumMod val="60000"/>
                  <a:lumOff val="40000"/>
                </a:schemeClr>
              </a:solidFill>
              <a:effectLst/>
              <a:latin typeface="Constantia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3752" y="1785926"/>
            <a:ext cx="1885768" cy="5191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3643" y="2571744"/>
            <a:ext cx="2501629" cy="8364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3643314"/>
            <a:ext cx="2214578" cy="7885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4714884"/>
            <a:ext cx="2286016" cy="10517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4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72520" y="0"/>
            <a:ext cx="57148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503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357290" y="142852"/>
            <a:ext cx="77867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de-DE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Tastatur</a:t>
            </a:r>
            <a:endParaRPr lang="de-DE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0" y="145725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de-DE" sz="2000" b="1" u="sng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tantia" pitchFamily="18" charset="0"/>
              </a:rPr>
              <a:t>Tastatur Befehle:</a:t>
            </a:r>
            <a:endParaRPr lang="de-DE" sz="2000" b="1" u="sng" dirty="0">
              <a:solidFill>
                <a:schemeClr val="bg2">
                  <a:lumMod val="60000"/>
                  <a:lumOff val="40000"/>
                </a:schemeClr>
              </a:solidFill>
              <a:latin typeface="Constantia" pitchFamily="18" charset="0"/>
            </a:endParaRPr>
          </a:p>
        </p:txBody>
      </p:sp>
      <p:sp>
        <p:nvSpPr>
          <p:cNvPr id="9" name="Plus 8"/>
          <p:cNvSpPr/>
          <p:nvPr/>
        </p:nvSpPr>
        <p:spPr>
          <a:xfrm>
            <a:off x="7191355" y="2173289"/>
            <a:ext cx="285752" cy="285752"/>
          </a:xfrm>
          <a:prstGeom prst="mathPlu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9983" y="2058984"/>
            <a:ext cx="6191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9983" y="2897194"/>
            <a:ext cx="6000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lus 11"/>
          <p:cNvSpPr/>
          <p:nvPr/>
        </p:nvSpPr>
        <p:spPr>
          <a:xfrm>
            <a:off x="7191355" y="3059116"/>
            <a:ext cx="285752" cy="285752"/>
          </a:xfrm>
          <a:prstGeom prst="mathPlu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9983" y="3683008"/>
            <a:ext cx="6096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19983" y="4487876"/>
            <a:ext cx="609600" cy="581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142852"/>
            <a:ext cx="2528875" cy="10077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91223" y="2058984"/>
            <a:ext cx="8477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91223" y="2916240"/>
            <a:ext cx="8477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91223" y="3711579"/>
            <a:ext cx="847725" cy="542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91223" y="4487876"/>
            <a:ext cx="847725" cy="542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Plus 16"/>
          <p:cNvSpPr/>
          <p:nvPr/>
        </p:nvSpPr>
        <p:spPr>
          <a:xfrm>
            <a:off x="7191355" y="3916372"/>
            <a:ext cx="285752" cy="285752"/>
          </a:xfrm>
          <a:prstGeom prst="mathPlu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Plus 17"/>
          <p:cNvSpPr/>
          <p:nvPr/>
        </p:nvSpPr>
        <p:spPr>
          <a:xfrm>
            <a:off x="7191355" y="4630752"/>
            <a:ext cx="285752" cy="285752"/>
          </a:xfrm>
          <a:prstGeom prst="mathPlu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1000100" y="2127801"/>
            <a:ext cx="2714644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de-DE" sz="20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Constantia" pitchFamily="18" charset="0"/>
              </a:rPr>
              <a:t>Objekt ausschneiden</a:t>
            </a:r>
            <a:endParaRPr lang="de-DE" sz="2000" dirty="0">
              <a:solidFill>
                <a:schemeClr val="bg2">
                  <a:lumMod val="60000"/>
                  <a:lumOff val="40000"/>
                </a:schemeClr>
              </a:solidFill>
              <a:effectLst/>
              <a:latin typeface="Constantia" pitchFamily="18" charset="0"/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1121123" y="2913619"/>
            <a:ext cx="1987404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>
              <a:defRPr/>
            </a:pPr>
            <a:r>
              <a:rPr lang="de-DE" sz="2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tantia" pitchFamily="18" charset="0"/>
              </a:rPr>
              <a:t>Objekt kopieren</a:t>
            </a:r>
          </a:p>
        </p:txBody>
      </p:sp>
      <p:sp>
        <p:nvSpPr>
          <p:cNvPr id="25" name="Rechteck 24"/>
          <p:cNvSpPr/>
          <p:nvPr/>
        </p:nvSpPr>
        <p:spPr>
          <a:xfrm>
            <a:off x="1129010" y="3699437"/>
            <a:ext cx="1978298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>
              <a:defRPr/>
            </a:pPr>
            <a:r>
              <a:rPr lang="de-DE" sz="2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tantia" pitchFamily="18" charset="0"/>
              </a:rPr>
              <a:t>Objekt einfügen</a:t>
            </a:r>
          </a:p>
        </p:txBody>
      </p:sp>
      <p:sp>
        <p:nvSpPr>
          <p:cNvPr id="26" name="Rechteck 25"/>
          <p:cNvSpPr/>
          <p:nvPr/>
        </p:nvSpPr>
        <p:spPr>
          <a:xfrm>
            <a:off x="1112587" y="4556693"/>
            <a:ext cx="1920013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>
              <a:defRPr/>
            </a:pPr>
            <a:r>
              <a:rPr lang="de-DE" sz="2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tantia" pitchFamily="18" charset="0"/>
              </a:rPr>
              <a:t>Datei speichern</a:t>
            </a:r>
          </a:p>
        </p:txBody>
      </p:sp>
      <p:sp>
        <p:nvSpPr>
          <p:cNvPr id="27" name="Rechteck 26"/>
          <p:cNvSpPr/>
          <p:nvPr/>
        </p:nvSpPr>
        <p:spPr>
          <a:xfrm>
            <a:off x="1091223" y="5413949"/>
            <a:ext cx="3842847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de-DE" sz="2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tantia" pitchFamily="18" charset="0"/>
              </a:rPr>
              <a:t>Bearbeitung Rückgängig machen</a:t>
            </a:r>
            <a:endParaRPr lang="de-DE" sz="2000" dirty="0">
              <a:solidFill>
                <a:schemeClr val="bg2">
                  <a:lumMod val="60000"/>
                  <a:lumOff val="4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5354653"/>
            <a:ext cx="847725" cy="542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9" name="Plus 28"/>
          <p:cNvSpPr/>
          <p:nvPr/>
        </p:nvSpPr>
        <p:spPr>
          <a:xfrm>
            <a:off x="7215206" y="5497529"/>
            <a:ext cx="285752" cy="285752"/>
          </a:xfrm>
          <a:prstGeom prst="mathPlu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43834" y="5354653"/>
            <a:ext cx="592397" cy="5746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Picture 4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72520" y="0"/>
            <a:ext cx="57148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14285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Office Schaltfläche</a:t>
            </a:r>
            <a:endParaRPr lang="de-DE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8" name="Gerade Verbindung mit Pfeil 7"/>
          <p:cNvCxnSpPr/>
          <p:nvPr/>
        </p:nvCxnSpPr>
        <p:spPr>
          <a:xfrm rot="10800000">
            <a:off x="1142976" y="3504490"/>
            <a:ext cx="350046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300414"/>
            <a:ext cx="782638" cy="414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0" name="Gerade Verbindung mit Pfeil 9"/>
          <p:cNvCxnSpPr/>
          <p:nvPr/>
        </p:nvCxnSpPr>
        <p:spPr>
          <a:xfrm rot="10800000">
            <a:off x="2285984" y="3861680"/>
            <a:ext cx="2366978" cy="11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 rot="10800000">
            <a:off x="3357555" y="4218870"/>
            <a:ext cx="1295411" cy="11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932986"/>
            <a:ext cx="4071966" cy="19247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3702602"/>
            <a:ext cx="928694" cy="373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4000504"/>
            <a:ext cx="962026" cy="352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4419445"/>
            <a:ext cx="1289277" cy="347113"/>
          </a:xfrm>
          <a:prstGeom prst="roundRect">
            <a:avLst>
              <a:gd name="adj" fmla="val 2613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41" name="Gerade Verbindung mit Pfeil 40"/>
          <p:cNvCxnSpPr/>
          <p:nvPr/>
        </p:nvCxnSpPr>
        <p:spPr>
          <a:xfrm rot="10800000">
            <a:off x="4429126" y="4572008"/>
            <a:ext cx="214312" cy="15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4414" y="1357298"/>
            <a:ext cx="6900911" cy="642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4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72520" y="0"/>
            <a:ext cx="57148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0" y="14285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Folien</a:t>
            </a:r>
            <a:endParaRPr lang="de-DE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28596" y="1857364"/>
            <a:ext cx="387824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342900" indent="-342900"/>
            <a:r>
              <a:rPr lang="de-DE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tantia" pitchFamily="18" charset="0"/>
              </a:rPr>
              <a:t>Einfach Links Klick auf „</a:t>
            </a:r>
            <a:r>
              <a:rPr lang="de-DE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tantia" pitchFamily="18" charset="0"/>
              </a:rPr>
              <a:t>Neue Folie</a:t>
            </a:r>
            <a:r>
              <a:rPr lang="de-DE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tantia" pitchFamily="18" charset="0"/>
              </a:rPr>
              <a:t>“ </a:t>
            </a:r>
            <a:endParaRPr lang="de-DE" dirty="0">
              <a:solidFill>
                <a:schemeClr val="bg2">
                  <a:lumMod val="60000"/>
                  <a:lumOff val="40000"/>
                </a:schemeClr>
              </a:solidFill>
              <a:latin typeface="Constantia" pitchFamily="18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1071538" y="1285860"/>
            <a:ext cx="2140009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de-DE" sz="2000" b="1" u="sng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tantia" pitchFamily="18" charset="0"/>
              </a:rPr>
              <a:t>Folien erstellen:</a:t>
            </a:r>
            <a:endParaRPr lang="de-DE" sz="2000" b="1" u="sng" dirty="0">
              <a:solidFill>
                <a:schemeClr val="bg2">
                  <a:lumMod val="60000"/>
                  <a:lumOff val="40000"/>
                </a:schemeClr>
              </a:solidFill>
              <a:latin typeface="Constantia" pitchFamily="18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5500694" y="1285860"/>
            <a:ext cx="2529282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de-DE" sz="2000" b="1" u="sng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tantia" pitchFamily="18" charset="0"/>
              </a:rPr>
              <a:t>Folien verschieben:</a:t>
            </a:r>
            <a:endParaRPr lang="de-DE" sz="2000" b="1" u="sng" dirty="0">
              <a:solidFill>
                <a:schemeClr val="bg2">
                  <a:lumMod val="60000"/>
                  <a:lumOff val="40000"/>
                </a:schemeClr>
              </a:solidFill>
              <a:latin typeface="Constantia" pitchFamily="18" charset="0"/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4500594" y="1772655"/>
            <a:ext cx="4572000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de-DE" sz="16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tantia" pitchFamily="18" charset="0"/>
              </a:rPr>
              <a:t>In der Folienvorschau Folie mit Maus anklicken, gedrückt halten und verschieben.</a:t>
            </a:r>
            <a:endParaRPr lang="de-DE" sz="1600" dirty="0">
              <a:solidFill>
                <a:schemeClr val="bg2">
                  <a:lumMod val="60000"/>
                  <a:lumOff val="4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428868"/>
            <a:ext cx="1401359" cy="18478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26" name="Gerade Verbindung mit Pfeil 25"/>
          <p:cNvCxnSpPr>
            <a:stCxn id="2051" idx="3"/>
            <a:endCxn id="2052" idx="1"/>
          </p:cNvCxnSpPr>
          <p:nvPr/>
        </p:nvCxnSpPr>
        <p:spPr>
          <a:xfrm>
            <a:off x="6401987" y="3352793"/>
            <a:ext cx="1170409" cy="47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2428868"/>
            <a:ext cx="1137176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feld 10"/>
          <p:cNvSpPr txBox="1"/>
          <p:nvPr/>
        </p:nvSpPr>
        <p:spPr>
          <a:xfrm>
            <a:off x="3344030" y="4643446"/>
            <a:ext cx="2299540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de-DE" sz="2000" b="1" u="sng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tantia" pitchFamily="18" charset="0"/>
              </a:rPr>
              <a:t>Folien entwerfen:</a:t>
            </a:r>
            <a:endParaRPr lang="de-DE" sz="2000" b="1" u="sng" dirty="0">
              <a:solidFill>
                <a:schemeClr val="bg2">
                  <a:lumMod val="60000"/>
                  <a:lumOff val="4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5214950"/>
            <a:ext cx="2928958" cy="1329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5214950"/>
            <a:ext cx="857256" cy="142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5485" y="5214950"/>
            <a:ext cx="833969" cy="142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4913" y="5214974"/>
            <a:ext cx="906111" cy="1428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10" y="2357430"/>
            <a:ext cx="3286148" cy="18020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4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72520" y="0"/>
            <a:ext cx="57148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1" grpId="0"/>
      <p:bldP spid="24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lke 3"/>
          <p:cNvSpPr/>
          <p:nvPr/>
        </p:nvSpPr>
        <p:spPr>
          <a:xfrm rot="10800000">
            <a:off x="7286644" y="4786321"/>
            <a:ext cx="1500198" cy="571504"/>
          </a:xfrm>
          <a:prstGeom prst="cloud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038" y="1792804"/>
            <a:ext cx="8125928" cy="921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Smiley 4"/>
          <p:cNvSpPr/>
          <p:nvPr/>
        </p:nvSpPr>
        <p:spPr>
          <a:xfrm>
            <a:off x="7572396" y="5000636"/>
            <a:ext cx="1000132" cy="928694"/>
          </a:xfrm>
          <a:prstGeom prst="smileyFac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8001024" y="5429264"/>
            <a:ext cx="142876" cy="142876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Sonne 7"/>
          <p:cNvSpPr/>
          <p:nvPr/>
        </p:nvSpPr>
        <p:spPr>
          <a:xfrm>
            <a:off x="1000100" y="3714752"/>
            <a:ext cx="1214446" cy="1000132"/>
          </a:xfrm>
          <a:prstGeom prst="su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Wolke 6"/>
          <p:cNvSpPr/>
          <p:nvPr/>
        </p:nvSpPr>
        <p:spPr>
          <a:xfrm>
            <a:off x="285720" y="4214818"/>
            <a:ext cx="1643074" cy="642942"/>
          </a:xfrm>
          <a:prstGeom prst="cloud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2643174" y="3776024"/>
            <a:ext cx="2000264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de-DE" sz="2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tantia" pitchFamily="18" charset="0"/>
              </a:rPr>
              <a:t>2. Gewünschtes Symbol oder Textfeld auswählen.</a:t>
            </a:r>
            <a:endParaRPr lang="de-DE" sz="2400" dirty="0">
              <a:solidFill>
                <a:schemeClr val="bg2">
                  <a:lumMod val="60000"/>
                  <a:lumOff val="40000"/>
                </a:schemeClr>
              </a:solidFill>
              <a:latin typeface="Constantia" pitchFamily="18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0" y="14285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Symbole &amp; Textfelder</a:t>
            </a:r>
            <a:endParaRPr lang="de-DE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 t="359"/>
          <a:stretch>
            <a:fillRect/>
          </a:stretch>
        </p:blipFill>
        <p:spPr bwMode="auto">
          <a:xfrm>
            <a:off x="4857752" y="3333772"/>
            <a:ext cx="1908775" cy="3095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Textfeld 16"/>
          <p:cNvSpPr txBox="1"/>
          <p:nvPr/>
        </p:nvSpPr>
        <p:spPr>
          <a:xfrm>
            <a:off x="-16649" y="119515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de-DE" sz="2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tantia" pitchFamily="18" charset="0"/>
              </a:rPr>
              <a:t>1. Unter „Start“, „Zeichnung“ Feld öffnen.</a:t>
            </a:r>
            <a:endParaRPr lang="de-DE" sz="2400" dirty="0">
              <a:solidFill>
                <a:schemeClr val="bg2">
                  <a:lumMod val="60000"/>
                  <a:lumOff val="40000"/>
                </a:schemeClr>
              </a:solidFill>
              <a:latin typeface="Constantia" pitchFamily="18" charset="0"/>
            </a:endParaRPr>
          </a:p>
        </p:txBody>
      </p:sp>
      <p:sp>
        <p:nvSpPr>
          <p:cNvPr id="3" name="Stern mit 7 Zacken 2"/>
          <p:cNvSpPr/>
          <p:nvPr/>
        </p:nvSpPr>
        <p:spPr>
          <a:xfrm>
            <a:off x="8384770" y="235639"/>
            <a:ext cx="939758" cy="730955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54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548737" y="315376"/>
            <a:ext cx="57148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7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/>
          <p:cNvSpPr txBox="1"/>
          <p:nvPr/>
        </p:nvSpPr>
        <p:spPr>
          <a:xfrm>
            <a:off x="0" y="1416594"/>
            <a:ext cx="571500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de-DE" sz="2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tantia" pitchFamily="18" charset="0"/>
              </a:rPr>
              <a:t>Text markieren und auf Größe, Schriftart, Farbe bearbeiten.</a:t>
            </a:r>
            <a:endParaRPr lang="de-DE" sz="2000" dirty="0">
              <a:solidFill>
                <a:schemeClr val="bg2">
                  <a:lumMod val="60000"/>
                  <a:lumOff val="40000"/>
                </a:schemeClr>
              </a:solidFill>
              <a:latin typeface="Constantia" pitchFamily="18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0" y="3357562"/>
            <a:ext cx="578641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de-DE" sz="2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tantia" pitchFamily="18" charset="0"/>
              </a:rPr>
              <a:t>Text markieren und auf Aufzählung, Position und abstand bearbeiten.</a:t>
            </a:r>
            <a:endParaRPr lang="de-DE" sz="2000" dirty="0">
              <a:solidFill>
                <a:schemeClr val="bg2">
                  <a:lumMod val="60000"/>
                  <a:lumOff val="4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9" y="1183316"/>
            <a:ext cx="1857388" cy="14598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809649"/>
            <a:ext cx="1857388" cy="17623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feld 14"/>
          <p:cNvSpPr txBox="1"/>
          <p:nvPr/>
        </p:nvSpPr>
        <p:spPr>
          <a:xfrm>
            <a:off x="32" y="491705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de-DE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tantia" pitchFamily="18" charset="0"/>
              </a:rPr>
              <a:t>Textfeld auswählen und auf Füllung, </a:t>
            </a:r>
            <a:r>
              <a:rPr lang="de-DE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Constantia" pitchFamily="18" charset="0"/>
              </a:rPr>
              <a:t>WordArt</a:t>
            </a:r>
            <a:r>
              <a:rPr lang="de-DE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tantia" pitchFamily="18" charset="0"/>
              </a:rPr>
              <a:t> und Effekte bearbeiten.</a:t>
            </a:r>
            <a:endParaRPr lang="de-DE" dirty="0">
              <a:solidFill>
                <a:schemeClr val="bg2">
                  <a:lumMod val="60000"/>
                  <a:lumOff val="4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5357826"/>
            <a:ext cx="3500462" cy="12147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hteck 8"/>
          <p:cNvSpPr/>
          <p:nvPr/>
        </p:nvSpPr>
        <p:spPr>
          <a:xfrm>
            <a:off x="0" y="14285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Schrift</a:t>
            </a:r>
            <a:endParaRPr lang="de-DE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Picture 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520" y="0"/>
            <a:ext cx="57148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4285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Bilder</a:t>
            </a:r>
            <a:endParaRPr lang="de-DE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214415" y="1896611"/>
            <a:ext cx="3857651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342900" indent="-342900">
              <a:buAutoNum type="arabicPeriod"/>
            </a:pPr>
            <a:r>
              <a:rPr lang="de-DE" sz="2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tantia" pitchFamily="18" charset="0"/>
              </a:rPr>
              <a:t>Grafik von gewünschter Seite kopieren und dann einfach einfügen.</a:t>
            </a:r>
          </a:p>
          <a:p>
            <a:pPr marL="342900" indent="-342900">
              <a:buAutoNum type="arabicPeriod"/>
            </a:pPr>
            <a:endParaRPr lang="de-DE" sz="2000" dirty="0" smtClean="0">
              <a:solidFill>
                <a:schemeClr val="bg2">
                  <a:lumMod val="60000"/>
                  <a:lumOff val="40000"/>
                </a:schemeClr>
              </a:solidFill>
              <a:latin typeface="Constantia" pitchFamily="18" charset="0"/>
            </a:endParaRPr>
          </a:p>
          <a:p>
            <a:pPr marL="342900" indent="-342900"/>
            <a:r>
              <a:rPr lang="de-DE" sz="2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tantia" pitchFamily="18" charset="0"/>
              </a:rPr>
              <a:t>2.   Bereits gespeicherte Grafik einfügen.</a:t>
            </a:r>
          </a:p>
          <a:p>
            <a:pPr marL="342900" indent="-342900">
              <a:buAutoNum type="arabicPeriod"/>
            </a:pPr>
            <a:endParaRPr lang="de-DE" sz="2000" dirty="0">
              <a:latin typeface="Constantia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828243"/>
            <a:ext cx="2500330" cy="16721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hteck 7"/>
          <p:cNvSpPr/>
          <p:nvPr/>
        </p:nvSpPr>
        <p:spPr>
          <a:xfrm>
            <a:off x="1214414" y="1357298"/>
            <a:ext cx="2217082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de-DE" sz="2000" b="1" u="sng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tantia" pitchFamily="18" charset="0"/>
              </a:rPr>
              <a:t>Grafik  einfügen:</a:t>
            </a:r>
            <a:endParaRPr lang="de-DE" sz="2000" b="1" u="sng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142976" y="4714884"/>
            <a:ext cx="4000528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de-DE" sz="2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tantia" pitchFamily="18" charset="0"/>
              </a:rPr>
              <a:t>Doppel Links-Klick auf die Grafik. Dann im </a:t>
            </a:r>
            <a:r>
              <a:rPr lang="de-DE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Constantia" pitchFamily="18" charset="0"/>
              </a:rPr>
              <a:t>Bildtool</a:t>
            </a:r>
            <a:r>
              <a:rPr lang="de-DE" sz="2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tantia" pitchFamily="18" charset="0"/>
              </a:rPr>
              <a:t> gewünschte Bearbeitung Vornehemen.</a:t>
            </a:r>
            <a:endParaRPr lang="de-DE" sz="2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4531794"/>
            <a:ext cx="3357586" cy="1111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Rechteck 10"/>
          <p:cNvSpPr/>
          <p:nvPr/>
        </p:nvSpPr>
        <p:spPr>
          <a:xfrm>
            <a:off x="1171939" y="4214818"/>
            <a:ext cx="2247282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de-DE" sz="2000" b="1" u="sng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tantia" pitchFamily="18" charset="0"/>
              </a:rPr>
              <a:t>Grafik  designen:</a:t>
            </a:r>
          </a:p>
        </p:txBody>
      </p:sp>
      <p:pic>
        <p:nvPicPr>
          <p:cNvPr id="12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520" y="0"/>
            <a:ext cx="57148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apetus">
  <a:themeElements>
    <a:clrScheme name="Iapetus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Iapetus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Iapetus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234</Words>
  <Application>Microsoft Office PowerPoint</Application>
  <PresentationFormat>Bildschirmpräsentation (4:3)</PresentationFormat>
  <Paragraphs>76</Paragraphs>
  <Slides>13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Iapetus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Beamer</dc:creator>
  <cp:lastModifiedBy>Max K</cp:lastModifiedBy>
  <cp:revision>52</cp:revision>
  <dcterms:created xsi:type="dcterms:W3CDTF">2010-04-21T12:56:15Z</dcterms:created>
  <dcterms:modified xsi:type="dcterms:W3CDTF">2011-10-18T21:03:01Z</dcterms:modified>
</cp:coreProperties>
</file>